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56" r:id="rId2"/>
    <p:sldId id="257" r:id="rId3"/>
    <p:sldId id="268" r:id="rId4"/>
    <p:sldId id="258" r:id="rId5"/>
    <p:sldId id="259" r:id="rId6"/>
    <p:sldId id="266" r:id="rId7"/>
    <p:sldId id="264" r:id="rId8"/>
    <p:sldId id="260" r:id="rId9"/>
    <p:sldId id="261" r:id="rId10"/>
    <p:sldId id="265" r:id="rId11"/>
    <p:sldId id="262" r:id="rId12"/>
    <p:sldId id="263" r:id="rId13"/>
    <p:sldId id="270" r:id="rId14"/>
    <p:sldId id="267" r:id="rId15"/>
    <p:sldId id="269" r:id="rId16"/>
    <p:sldId id="271" r:id="rId17"/>
    <p:sldId id="273" r:id="rId18"/>
    <p:sldId id="282" r:id="rId19"/>
    <p:sldId id="274" r:id="rId20"/>
    <p:sldId id="284" r:id="rId21"/>
    <p:sldId id="275" r:id="rId22"/>
    <p:sldId id="276" r:id="rId23"/>
    <p:sldId id="277" r:id="rId24"/>
    <p:sldId id="279" r:id="rId25"/>
    <p:sldId id="278" r:id="rId26"/>
    <p:sldId id="272" r:id="rId27"/>
    <p:sldId id="286" r:id="rId28"/>
    <p:sldId id="280" r:id="rId29"/>
    <p:sldId id="281" r:id="rId30"/>
    <p:sldId id="285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83385" autoAdjust="0"/>
  </p:normalViewPr>
  <p:slideViewPr>
    <p:cSldViewPr snapToGrid="0">
      <p:cViewPr varScale="1">
        <p:scale>
          <a:sx n="62" d="100"/>
          <a:sy n="62" d="100"/>
        </p:scale>
        <p:origin x="85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966DB-9522-4939-87A3-A95357802B03}" type="datetimeFigureOut">
              <a:rPr lang="en-US"/>
              <a:t>1/25/2016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74035-B7D3-4F63-8CF8-633D0EA1871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31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will need your VPN turned on. Video from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74035-B7D3-4F63-8CF8-633D0EA18716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93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Either</a:t>
            </a:r>
            <a:r>
              <a:rPr lang="en-US" baseline="0" dirty="0" smtClean="0"/>
              <a:t> start typing or drag and drop the image right into the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74035-B7D3-4F63-8CF8-633D0EA187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9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time permits, remaining</a:t>
            </a:r>
            <a:r>
              <a:rPr lang="en-US" baseline="0" dirty="0" smtClean="0"/>
              <a:t> class time on typing.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74035-B7D3-4F63-8CF8-633D0EA187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39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difference between</a:t>
            </a:r>
            <a:r>
              <a:rPr lang="en-US" baseline="0" dirty="0" smtClean="0"/>
              <a:t> high resolution and low resolution. Don’t simply accept the first image you see.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74035-B7D3-4F63-8CF8-633D0EA187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93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your own background. Follow these instructions!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74035-B7D3-4F63-8CF8-633D0EA187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30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Presentation is nearl</a:t>
            </a:r>
            <a:r>
              <a:rPr lang="en-US" baseline="0" dirty="0" smtClean="0"/>
              <a:t>y done. Once your finish and you want to present. You need to go to for screen! F11 is the answer. Or just click view full screen.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74035-B7D3-4F63-8CF8-633D0EA187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84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select the order of your</a:t>
            </a:r>
            <a:r>
              <a:rPr lang="en-US" baseline="0" dirty="0" smtClean="0"/>
              <a:t> animation. Select the words or image select the animation.</a:t>
            </a:r>
          </a:p>
          <a:p>
            <a:r>
              <a:rPr lang="en-US" baseline="0" dirty="0" smtClean="0"/>
              <a:t>The star tells you that there's animation there.</a:t>
            </a:r>
          </a:p>
          <a:p>
            <a:r>
              <a:rPr lang="en-US" baseline="0" dirty="0" smtClean="0"/>
              <a:t>You can change the order and animation on the animation ribbon.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74035-B7D3-4F63-8CF8-633D0EA187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91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image is hyper</a:t>
            </a:r>
            <a:r>
              <a:rPr lang="en-US" baseline="0" dirty="0" smtClean="0"/>
              <a:t> linked to a Chinese site. Teacher Provides the western definition. Go over each point and have students respond.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74035-B7D3-4F63-8CF8-633D0EA187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21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reason</a:t>
            </a:r>
            <a:r>
              <a:rPr lang="en-US" baseline="0" dirty="0" smtClean="0"/>
              <a:t> for copyright.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74035-B7D3-4F63-8CF8-633D0EA187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97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teacher.     http://</a:t>
            </a:r>
            <a:r>
              <a:rPr lang="en-US" dirty="0" err="1" smtClean="0"/>
              <a:t>sarafhawkins.com</a:t>
            </a:r>
            <a:r>
              <a:rPr lang="en-US" dirty="0" smtClean="0"/>
              <a:t>/copyright-fair-use-and-online-images/</a:t>
            </a:r>
          </a:p>
          <a:p>
            <a:r>
              <a:rPr lang="en-US" dirty="0" smtClean="0"/>
              <a:t>Explain to students the danger</a:t>
            </a:r>
            <a:r>
              <a:rPr lang="en-US" baseline="0" dirty="0" smtClean="0"/>
              <a:t> of copyright infringement.</a:t>
            </a:r>
          </a:p>
          <a:p>
            <a:r>
              <a:rPr lang="en-US" baseline="0" dirty="0" smtClean="0"/>
              <a:t>Explain plagiarism.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74035-B7D3-4F63-8CF8-633D0EA187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24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Benefit</a:t>
            </a:r>
            <a:r>
              <a:rPr lang="en-US" baseline="0" dirty="0" smtClean="0"/>
              <a:t> of having this a pre-recorded slideshow?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74035-B7D3-4F63-8CF8-633D0EA187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74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74035-B7D3-4F63-8CF8-633D0EA18716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78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Choose</a:t>
            </a:r>
            <a:r>
              <a:rPr lang="en-US" baseline="0" dirty="0" smtClean="0"/>
              <a:t> the slide and then choose the style. </a:t>
            </a:r>
          </a:p>
          <a:p>
            <a:r>
              <a:rPr lang="en-US" baseline="0" dirty="0" smtClean="0"/>
              <a:t>Click Apply to all to apply to all slides.</a:t>
            </a:r>
          </a:p>
          <a:p>
            <a:r>
              <a:rPr lang="en-US" baseline="0" dirty="0" smtClean="0"/>
              <a:t>What is it for?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74035-B7D3-4F63-8CF8-633D0EA187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92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online version does not allow you add sounds yet. Link</a:t>
            </a:r>
            <a:r>
              <a:rPr lang="en-US" baseline="0" dirty="0" smtClean="0"/>
              <a:t> to YouTube sources. </a:t>
            </a:r>
          </a:p>
          <a:p>
            <a:r>
              <a:rPr lang="en-US" baseline="0" dirty="0" smtClean="0"/>
              <a:t>Offline version. You can add sounds, movies and websites.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74035-B7D3-4F63-8CF8-633D0EA1871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7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minute activity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74035-B7D3-4F63-8CF8-633D0EA187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32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74035-B7D3-4F63-8CF8-633D0EA18716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01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everyone positive body language.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74035-B7D3-4F63-8CF8-633D0EA18716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40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read</a:t>
            </a:r>
            <a:r>
              <a:rPr lang="en-US" baseline="0" dirty="0" smtClean="0"/>
              <a:t> from your notes, computer or wall.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74035-B7D3-4F63-8CF8-633D0EA187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21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be a robot or an army personnel.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74035-B7D3-4F63-8CF8-633D0EA187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59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Enter or new</a:t>
            </a:r>
            <a:r>
              <a:rPr lang="en-US" baseline="0" dirty="0" smtClean="0"/>
              <a:t> slide for a new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74035-B7D3-4F63-8CF8-633D0EA187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62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  <a:r>
              <a:rPr lang="en-US" baseline="0" dirty="0" smtClean="0"/>
              <a:t> slide and use Layout for more options on slide, Which one is the best for comparing information?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74035-B7D3-4F63-8CF8-633D0EA18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23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06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90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38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23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91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51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68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7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96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7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53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7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21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5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0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link?url=9y7rmTu7nwFiFJBgoROQJ-nvxK2Md6fVe0X5OTCFulLeqOOO2D0_SSU6-qtQ-WqBYu3KhPIGLAUdfbyYrJBunq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PowerPoint Online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Presentation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PowerPoint Basics</a:t>
            </a:r>
            <a:endParaRPr lang="en-US" dirty="0"/>
          </a:p>
        </p:txBody>
      </p:sp>
      <p:pic>
        <p:nvPicPr>
          <p:cNvPr id="6" name="Content Placeholder 5" descr="Screen Shot 2015-04-26 at 1.32.4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12" r="-20112"/>
          <a:stretch>
            <a:fillRect/>
          </a:stretch>
        </p:blipFill>
        <p:spPr>
          <a:xfrm>
            <a:off x="434408" y="1939097"/>
            <a:ext cx="11428438" cy="3950576"/>
          </a:xfrm>
        </p:spPr>
      </p:pic>
    </p:spTree>
    <p:extLst>
      <p:ext uri="{BB962C8B-B14F-4D97-AF65-F5344CB8AC3E}">
        <p14:creationId xmlns:p14="http://schemas.microsoft.com/office/powerpoint/2010/main" val="28277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Selection</a:t>
            </a:r>
            <a:endParaRPr lang="en-US" dirty="0"/>
          </a:p>
        </p:txBody>
      </p:sp>
      <p:pic>
        <p:nvPicPr>
          <p:cNvPr id="4" name="Content Placeholder 3" descr="Screen Shot 2015-04-26 at 1.33.24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159" r="-831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586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Inserting Info</a:t>
            </a:r>
            <a:endParaRPr lang="en-US" dirty="0"/>
          </a:p>
        </p:txBody>
      </p:sp>
      <p:pic>
        <p:nvPicPr>
          <p:cNvPr id="8" name="Content Placeholder 7" descr="Screen Shot 2015-04-26 at 1.36.0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4" b="19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369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to SAVE!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QUICK QUESTION! What is the difference between </a:t>
            </a:r>
            <a:r>
              <a:rPr lang="en-US" u="sng" dirty="0" smtClean="0"/>
              <a:t>Save</a:t>
            </a:r>
            <a:r>
              <a:rPr lang="en-US" dirty="0" smtClean="0"/>
              <a:t> and </a:t>
            </a:r>
            <a:r>
              <a:rPr lang="en-US" u="sng" dirty="0" smtClean="0"/>
              <a:t>Save As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class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your teacher the following things before you go.</a:t>
            </a:r>
          </a:p>
          <a:p>
            <a:pPr lvl="1"/>
            <a:r>
              <a:rPr lang="en-US" dirty="0" smtClean="0"/>
              <a:t>Start PowerPoint</a:t>
            </a:r>
          </a:p>
          <a:p>
            <a:pPr lvl="1"/>
            <a:r>
              <a:rPr lang="en-US" dirty="0" smtClean="0"/>
              <a:t>Have 3 slides</a:t>
            </a:r>
          </a:p>
          <a:p>
            <a:pPr lvl="1"/>
            <a:r>
              <a:rPr lang="en-US" dirty="0" smtClean="0"/>
              <a:t>Title slide with your name.</a:t>
            </a:r>
          </a:p>
          <a:p>
            <a:pPr lvl="1"/>
            <a:r>
              <a:rPr lang="en-US" dirty="0" smtClean="0"/>
              <a:t>One slide with a </a:t>
            </a:r>
            <a:r>
              <a:rPr lang="en-US" dirty="0" smtClean="0"/>
              <a:t>picture of your </a:t>
            </a:r>
            <a:r>
              <a:rPr lang="en-US" dirty="0" err="1" smtClean="0"/>
              <a:t>favourite</a:t>
            </a:r>
            <a:r>
              <a:rPr lang="en-US" dirty="0" smtClean="0"/>
              <a:t> star.</a:t>
            </a:r>
            <a:endParaRPr lang="en-US" dirty="0" smtClean="0"/>
          </a:p>
          <a:p>
            <a:pPr lvl="1"/>
            <a:r>
              <a:rPr lang="en-US" dirty="0" smtClean="0"/>
              <a:t>One slide with something you wish your teacher knew about you.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86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typing test is </a:t>
            </a:r>
            <a:r>
              <a:rPr lang="en-US" smtClean="0"/>
              <a:t>on Wednesday.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8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Day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Quality</a:t>
            </a:r>
          </a:p>
          <a:p>
            <a:r>
              <a:rPr lang="en-US" dirty="0" smtClean="0"/>
              <a:t>Backgrounds</a:t>
            </a:r>
          </a:p>
          <a:p>
            <a:r>
              <a:rPr lang="en-US" dirty="0" smtClean="0"/>
              <a:t>Full Screen</a:t>
            </a:r>
          </a:p>
          <a:p>
            <a:r>
              <a:rPr lang="en-US" dirty="0" smtClean="0"/>
              <a:t>Ethics and Copyright</a:t>
            </a:r>
          </a:p>
          <a:p>
            <a:r>
              <a:rPr lang="en-US" dirty="0" err="1"/>
              <a:t>Favourite</a:t>
            </a:r>
            <a:r>
              <a:rPr lang="en-US" dirty="0"/>
              <a:t> Star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5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Quality GOOD/BAD?</a:t>
            </a:r>
            <a:endParaRPr lang="en-US" dirty="0"/>
          </a:p>
        </p:txBody>
      </p:sp>
      <p:pic>
        <p:nvPicPr>
          <p:cNvPr id="4" name="Content Placeholder 3" descr="Wikipedia_books_pdf_image_quality_compariso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883" r="-56883"/>
          <a:stretch>
            <a:fillRect/>
          </a:stretch>
        </p:blipFill>
        <p:spPr>
          <a:xfrm>
            <a:off x="-292056" y="2005234"/>
            <a:ext cx="12845084" cy="4433669"/>
          </a:xfrm>
        </p:spPr>
      </p:pic>
    </p:spTree>
    <p:extLst>
      <p:ext uri="{BB962C8B-B14F-4D97-AF65-F5344CB8AC3E}">
        <p14:creationId xmlns:p14="http://schemas.microsoft.com/office/powerpoint/2010/main" val="186099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                  then choose                       and select pictures from file.</a:t>
            </a:r>
          </a:p>
          <a:p>
            <a:endParaRPr lang="en-US" dirty="0"/>
          </a:p>
          <a:p>
            <a:r>
              <a:rPr lang="en-US" dirty="0" smtClean="0"/>
              <a:t>Then choose apply to all if you want it to be on all the slides.</a:t>
            </a:r>
            <a:endParaRPr lang="en-US" dirty="0"/>
          </a:p>
        </p:txBody>
      </p:sp>
      <p:pic>
        <p:nvPicPr>
          <p:cNvPr id="4" name="Picture 3" descr="Screen Shot 2015-04-26 at 11.21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20" y="2273588"/>
            <a:ext cx="1092200" cy="1168400"/>
          </a:xfrm>
          <a:prstGeom prst="rect">
            <a:avLst/>
          </a:prstGeom>
        </p:spPr>
      </p:pic>
      <p:pic>
        <p:nvPicPr>
          <p:cNvPr id="5" name="Picture 4" descr="Screen Shot 2015-04-26 at 11.21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82" y="2097751"/>
            <a:ext cx="1592711" cy="14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2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Screen for online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you’re finish, you need to press</a:t>
            </a:r>
          </a:p>
          <a:p>
            <a:r>
              <a:rPr lang="en-US" dirty="0" smtClean="0"/>
              <a:t>Then what? How do you make it look nice? </a:t>
            </a:r>
          </a:p>
        </p:txBody>
      </p:sp>
      <p:pic>
        <p:nvPicPr>
          <p:cNvPr id="5" name="Picture 4" descr="Screen Shot 2015-04-26 at 10.32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73" y="2416606"/>
            <a:ext cx="1338104" cy="73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6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020268"/>
          </a:xfrm>
        </p:spPr>
        <p:txBody>
          <a:bodyPr/>
          <a:lstStyle/>
          <a:p>
            <a:r>
              <a:rPr lang="en-US" dirty="0" smtClean="0"/>
              <a:t>Agenda Day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Memrise</a:t>
            </a:r>
            <a:r>
              <a:rPr lang="en-US" sz="3200" dirty="0" smtClean="0"/>
              <a:t>- Level 2</a:t>
            </a:r>
          </a:p>
          <a:p>
            <a:r>
              <a:rPr lang="en-US" sz="3200" dirty="0" smtClean="0"/>
              <a:t>Think/Pair/Share</a:t>
            </a:r>
          </a:p>
          <a:p>
            <a:r>
              <a:rPr lang="en-US" sz="3200" dirty="0" smtClean="0"/>
              <a:t>Video</a:t>
            </a:r>
          </a:p>
          <a:p>
            <a:r>
              <a:rPr lang="en-US" sz="3200" dirty="0" smtClean="0"/>
              <a:t>PPT</a:t>
            </a:r>
          </a:p>
          <a:p>
            <a:r>
              <a:rPr lang="en-US" sz="3200" dirty="0" smtClean="0"/>
              <a:t>Assignment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3930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Animation!</a:t>
            </a:r>
            <a:endParaRPr lang="en-US" dirty="0"/>
          </a:p>
        </p:txBody>
      </p:sp>
      <p:pic>
        <p:nvPicPr>
          <p:cNvPr id="4" name="Content Placeholder 3" descr="Screen Shot 2015-04-26 at 11.06.59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48" r="-23648"/>
          <a:stretch>
            <a:fillRect/>
          </a:stretch>
        </p:blipFill>
        <p:spPr/>
      </p:pic>
      <p:pic>
        <p:nvPicPr>
          <p:cNvPr id="5" name="Picture 4" descr="Screen Shot 2015-04-26 at 11.03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01" y="2766520"/>
            <a:ext cx="1242064" cy="1904498"/>
          </a:xfrm>
          <a:prstGeom prst="rect">
            <a:avLst/>
          </a:prstGeom>
        </p:spPr>
      </p:pic>
      <p:pic>
        <p:nvPicPr>
          <p:cNvPr id="6" name="Picture 5" descr="Screen Shot 2015-04-26 at 11.09.3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14" y="2121010"/>
            <a:ext cx="73152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1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+ Copyright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does ethics mean?</a:t>
            </a:r>
          </a:p>
          <a:p>
            <a:r>
              <a:rPr lang="en-US" dirty="0" smtClean="0"/>
              <a:t>Copyright?</a:t>
            </a:r>
          </a:p>
          <a:p>
            <a:r>
              <a:rPr lang="en-US" dirty="0" smtClean="0"/>
              <a:t>Intellectual property?</a:t>
            </a:r>
          </a:p>
          <a:p>
            <a:r>
              <a:rPr lang="en-US" dirty="0" smtClean="0"/>
              <a:t>Think Pair Share Time!</a:t>
            </a:r>
          </a:p>
        </p:txBody>
      </p:sp>
    </p:spTree>
    <p:extLst>
      <p:ext uri="{BB962C8B-B14F-4D97-AF65-F5344CB8AC3E}">
        <p14:creationId xmlns:p14="http://schemas.microsoft.com/office/powerpoint/2010/main" val="423767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IPR</a:t>
            </a:r>
            <a:endParaRPr lang="en-US" dirty="0"/>
          </a:p>
        </p:txBody>
      </p:sp>
      <p:pic>
        <p:nvPicPr>
          <p:cNvPr id="4" name="Content Placeholder 3" descr="9a504fc2d5628535f55092bf92ef76c6a6ef63ff.jpg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" r="7317"/>
          <a:stretch>
            <a:fillRect/>
          </a:stretch>
        </p:blipFill>
        <p:spPr>
          <a:xfrm>
            <a:off x="8474075" y="2825750"/>
            <a:ext cx="2422525" cy="3049588"/>
          </a:xfrm>
        </p:spPr>
      </p:pic>
      <p:sp>
        <p:nvSpPr>
          <p:cNvPr id="7" name="TextBox 6"/>
          <p:cNvSpPr txBox="1"/>
          <p:nvPr/>
        </p:nvSpPr>
        <p:spPr>
          <a:xfrm>
            <a:off x="3127379" y="54208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8517" y="2733536"/>
            <a:ext cx="632203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does this mean to you? What about your own culture?</a:t>
            </a:r>
          </a:p>
          <a:p>
            <a:r>
              <a:rPr lang="en-US" dirty="0" smtClean="0"/>
              <a:t>What is the western culture’s definition?</a:t>
            </a:r>
          </a:p>
          <a:p>
            <a:r>
              <a:rPr lang="en-US" dirty="0" smtClean="0"/>
              <a:t>What is piracy? Why is it not ok?</a:t>
            </a:r>
          </a:p>
          <a:p>
            <a:r>
              <a:rPr lang="en-US" dirty="0" smtClean="0"/>
              <a:t>What about Copyright? </a:t>
            </a:r>
            <a:endParaRPr lang="en-US" dirty="0"/>
          </a:p>
          <a:p>
            <a:r>
              <a:rPr lang="en-US" dirty="0" smtClean="0"/>
              <a:t>How serious is it?</a:t>
            </a:r>
          </a:p>
          <a:p>
            <a:endParaRPr lang="en-US" dirty="0"/>
          </a:p>
        </p:txBody>
      </p:sp>
      <p:pic>
        <p:nvPicPr>
          <p:cNvPr id="9" name="Picture 8" descr="imgr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61" y="1090712"/>
            <a:ext cx="1236296" cy="12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6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Feel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Someone is using your homework to make money and you get nothing. NOTHING! No I mean it not a single RMB! No RMB from your hard work!</a:t>
            </a:r>
          </a:p>
          <a:p>
            <a:r>
              <a:rPr lang="en-US" dirty="0" smtClean="0"/>
              <a:t>Movies, Game, Music, Shows, Programs.</a:t>
            </a:r>
          </a:p>
          <a:p>
            <a:r>
              <a:rPr lang="en-US" dirty="0" smtClean="0"/>
              <a:t>PICTURES!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use pictures properly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Did you take it or make it? YES? You can use it.</a:t>
            </a:r>
          </a:p>
          <a:p>
            <a:r>
              <a:rPr lang="en-US" dirty="0" smtClean="0"/>
              <a:t>Did you ask the person if you could use it? Did they say yes? You Can use it!</a:t>
            </a:r>
          </a:p>
          <a:p>
            <a:r>
              <a:rPr lang="en-US" dirty="0" smtClean="0"/>
              <a:t>Is it for educational purposes? You can use it!</a:t>
            </a:r>
          </a:p>
          <a:p>
            <a:r>
              <a:rPr lang="en-US" dirty="0" smtClean="0"/>
              <a:t>Will the image help you get money? Yes? YOU CAN’T USE IT!</a:t>
            </a:r>
          </a:p>
          <a:p>
            <a:r>
              <a:rPr lang="en-US" dirty="0" smtClean="0"/>
              <a:t>Does the website have these logos?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88x31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765" y="5305936"/>
            <a:ext cx="1117600" cy="393700"/>
          </a:xfrm>
          <a:prstGeom prst="rect">
            <a:avLst/>
          </a:prstGeom>
        </p:spPr>
      </p:pic>
      <p:pic>
        <p:nvPicPr>
          <p:cNvPr id="5" name="Picture 4" descr="88x31-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19" y="5305936"/>
            <a:ext cx="1117600" cy="393700"/>
          </a:xfrm>
          <a:prstGeom prst="rect">
            <a:avLst/>
          </a:prstGeom>
        </p:spPr>
      </p:pic>
      <p:pic>
        <p:nvPicPr>
          <p:cNvPr id="6" name="Picture 5" descr="88x31-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2" y="5305935"/>
            <a:ext cx="1117600" cy="393700"/>
          </a:xfrm>
          <a:prstGeom prst="rect">
            <a:avLst/>
          </a:prstGeom>
        </p:spPr>
      </p:pic>
      <p:pic>
        <p:nvPicPr>
          <p:cNvPr id="7" name="Picture 6" descr="88x31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265" y="5305935"/>
            <a:ext cx="1117600" cy="393700"/>
          </a:xfrm>
          <a:prstGeom prst="rect">
            <a:avLst/>
          </a:prstGeom>
        </p:spPr>
      </p:pic>
      <p:pic>
        <p:nvPicPr>
          <p:cNvPr id="8" name="Picture 7" descr="88x31-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17" y="5305935"/>
            <a:ext cx="1117600" cy="393700"/>
          </a:xfrm>
          <a:prstGeom prst="rect">
            <a:avLst/>
          </a:prstGeom>
        </p:spPr>
      </p:pic>
      <p:pic>
        <p:nvPicPr>
          <p:cNvPr id="9" name="Picture 8" descr="88x31-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15" y="5305935"/>
            <a:ext cx="1117600" cy="393700"/>
          </a:xfrm>
          <a:prstGeom prst="rect">
            <a:avLst/>
          </a:prstGeom>
        </p:spPr>
      </p:pic>
      <p:pic>
        <p:nvPicPr>
          <p:cNvPr id="10" name="Picture 9" descr="88x3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92" y="5305935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4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time!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Checklist!</a:t>
            </a:r>
          </a:p>
          <a:p>
            <a:r>
              <a:rPr lang="en-US" dirty="0" smtClean="0"/>
              <a:t>Bring Laptop and prepare for typing test!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Day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Typing test!</a:t>
            </a:r>
          </a:p>
          <a:p>
            <a:r>
              <a:rPr lang="en-US" dirty="0" smtClean="0"/>
              <a:t>Timing</a:t>
            </a:r>
          </a:p>
          <a:p>
            <a:r>
              <a:rPr lang="en-US" dirty="0" smtClean="0"/>
              <a:t>Transition</a:t>
            </a:r>
          </a:p>
          <a:p>
            <a:r>
              <a:rPr lang="en-US" dirty="0" smtClean="0"/>
              <a:t>Multimedia</a:t>
            </a:r>
          </a:p>
          <a:p>
            <a:r>
              <a:rPr lang="en-US" dirty="0" smtClean="0"/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28920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Typing Test!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5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on the online version.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Offline version on PowerPoint.</a:t>
            </a:r>
            <a:endParaRPr lang="en-US" dirty="0"/>
          </a:p>
        </p:txBody>
      </p:sp>
      <p:pic>
        <p:nvPicPr>
          <p:cNvPr id="4" name="Picture 3" descr="Screen Shot 2015-04-26 at 11.14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60" y="3229661"/>
            <a:ext cx="8920555" cy="7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Transitions</a:t>
            </a:r>
            <a:endParaRPr lang="en-US" dirty="0"/>
          </a:p>
        </p:txBody>
      </p:sp>
      <p:pic>
        <p:nvPicPr>
          <p:cNvPr id="6" name="Content Placeholder 5" descr="Screen Shot 2015-04-26 at 11.18.00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35" r="-74735"/>
          <a:stretch>
            <a:fillRect/>
          </a:stretch>
        </p:blipFill>
        <p:spPr>
          <a:xfrm>
            <a:off x="-250360" y="2556932"/>
            <a:ext cx="12442360" cy="4301068"/>
          </a:xfrm>
        </p:spPr>
      </p:pic>
    </p:spTree>
    <p:extLst>
      <p:ext uri="{BB962C8B-B14F-4D97-AF65-F5344CB8AC3E}">
        <p14:creationId xmlns:p14="http://schemas.microsoft.com/office/powerpoint/2010/main" val="31202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PAIR SHARE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makes a good presentation? </a:t>
            </a:r>
          </a:p>
          <a:p>
            <a:r>
              <a:rPr lang="en-US" dirty="0" smtClean="0"/>
              <a:t>When someone teaches you what works? What doesn’t? Examples?</a:t>
            </a:r>
          </a:p>
        </p:txBody>
      </p:sp>
    </p:spTree>
    <p:extLst>
      <p:ext uri="{BB962C8B-B14F-4D97-AF65-F5344CB8AC3E}">
        <p14:creationId xmlns:p14="http://schemas.microsoft.com/office/powerpoint/2010/main" val="36914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Multimedia</a:t>
            </a:r>
            <a:endParaRPr lang="en-US" dirty="0"/>
          </a:p>
        </p:txBody>
      </p:sp>
      <p:pic>
        <p:nvPicPr>
          <p:cNvPr id="4" name="Content Placeholder 3" descr="Screen Shot 2015-04-26 at 11.46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" b="2724"/>
          <a:stretch>
            <a:fillRect/>
          </a:stretch>
        </p:blipFill>
        <p:spPr>
          <a:xfrm>
            <a:off x="1295400" y="2557464"/>
            <a:ext cx="2507055" cy="866360"/>
          </a:xfrm>
        </p:spPr>
      </p:pic>
      <p:pic>
        <p:nvPicPr>
          <p:cNvPr id="5" name="Picture 4" descr="Screen Shot 2015-04-26 at 11.46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58" y="3217589"/>
            <a:ext cx="919882" cy="10551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2624" y="3782772"/>
            <a:ext cx="2222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Offline choices. Choose media in the insert group.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84907" y="3603297"/>
            <a:ext cx="2719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Online choice. What's YouTube? Doesn’t 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8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 minute presentation on YOU!</a:t>
            </a:r>
          </a:p>
          <a:p>
            <a:r>
              <a:rPr lang="en-CA" dirty="0" smtClean="0"/>
              <a:t>Hometown</a:t>
            </a:r>
            <a:r>
              <a:rPr lang="en-CA" dirty="0"/>
              <a:t>. </a:t>
            </a:r>
            <a:endParaRPr lang="en-CA" dirty="0" smtClean="0"/>
          </a:p>
          <a:p>
            <a:r>
              <a:rPr lang="en-CA" dirty="0" smtClean="0"/>
              <a:t>Best food </a:t>
            </a:r>
          </a:p>
          <a:p>
            <a:r>
              <a:rPr lang="en-CA" dirty="0" smtClean="0"/>
              <a:t>Important </a:t>
            </a:r>
            <a:r>
              <a:rPr lang="en-CA" dirty="0"/>
              <a:t>location in </a:t>
            </a:r>
            <a:r>
              <a:rPr lang="en-CA" dirty="0" smtClean="0"/>
              <a:t>your town</a:t>
            </a:r>
          </a:p>
          <a:p>
            <a:r>
              <a:rPr lang="en-CA" dirty="0" smtClean="0"/>
              <a:t>Where </a:t>
            </a:r>
            <a:r>
              <a:rPr lang="en-CA" dirty="0"/>
              <a:t>is it in china? </a:t>
            </a:r>
            <a:r>
              <a:rPr lang="en-CA" dirty="0" smtClean="0"/>
              <a:t>Practiced.</a:t>
            </a:r>
          </a:p>
          <a:p>
            <a:r>
              <a:rPr lang="en-CA" dirty="0" smtClean="0"/>
              <a:t>2 minutes. PICTURES!</a:t>
            </a:r>
          </a:p>
          <a:p>
            <a:r>
              <a:rPr lang="en-CA" dirty="0" smtClean="0"/>
              <a:t>Rubric available.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652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Good/Bad PowerPoint</a:t>
            </a:r>
          </a:p>
        </p:txBody>
      </p:sp>
      <p:pic>
        <p:nvPicPr>
          <p:cNvPr id="3" name="Don McMillan- Life After Death by PowerPoint (hq) (1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93373" y="2711282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0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Language</a:t>
            </a:r>
            <a:endParaRPr lang="en-US" dirty="0"/>
          </a:p>
        </p:txBody>
      </p:sp>
      <p:pic>
        <p:nvPicPr>
          <p:cNvPr id="4" name="Content Placeholder 3" descr="BODY_1577765c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559" r="-405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6135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</a:t>
            </a:r>
            <a:endParaRPr lang="en-US" dirty="0"/>
          </a:p>
        </p:txBody>
      </p:sp>
      <p:pic>
        <p:nvPicPr>
          <p:cNvPr id="4" name="Content Placeholder 3" descr="imgres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926" r="-579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416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Posture</a:t>
            </a:r>
            <a:endParaRPr lang="en-US" dirty="0"/>
          </a:p>
        </p:txBody>
      </p:sp>
      <p:pic>
        <p:nvPicPr>
          <p:cNvPr id="4" name="Content Placeholder 3" descr="maxresdefaul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3" b="19283"/>
          <a:stretch>
            <a:fillRect/>
          </a:stretch>
        </p:blipFill>
        <p:spPr>
          <a:xfrm>
            <a:off x="1295400" y="2557463"/>
            <a:ext cx="9601200" cy="3317875"/>
          </a:xfrm>
        </p:spPr>
      </p:pic>
    </p:spTree>
    <p:extLst>
      <p:ext uri="{BB962C8B-B14F-4D97-AF65-F5344CB8AC3E}">
        <p14:creationId xmlns:p14="http://schemas.microsoft.com/office/powerpoint/2010/main" val="93743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Gestures</a:t>
            </a:r>
            <a:endParaRPr lang="en-US" dirty="0"/>
          </a:p>
        </p:txBody>
      </p:sp>
      <p:pic>
        <p:nvPicPr>
          <p:cNvPr id="6" name="Content Placeholder 5" descr="url.jp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45" r="-4845"/>
          <a:stretch>
            <a:fillRect/>
          </a:stretch>
        </p:blipFill>
        <p:spPr/>
      </p:pic>
      <p:pic>
        <p:nvPicPr>
          <p:cNvPr id="7" name="Content Placeholder 6" descr="url-1.jp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4" r="-3384"/>
          <a:stretch>
            <a:fillRect/>
          </a:stretch>
        </p:blipFill>
        <p:spPr>
          <a:xfrm>
            <a:off x="6181725" y="2560638"/>
            <a:ext cx="4718050" cy="3309937"/>
          </a:xfrm>
        </p:spPr>
      </p:pic>
    </p:spTree>
    <p:extLst>
      <p:ext uri="{BB962C8B-B14F-4D97-AF65-F5344CB8AC3E}">
        <p14:creationId xmlns:p14="http://schemas.microsoft.com/office/powerpoint/2010/main" val="214058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Eye contact</a:t>
            </a:r>
            <a:endParaRPr lang="en-US" dirty="0"/>
          </a:p>
        </p:txBody>
      </p:sp>
      <p:pic>
        <p:nvPicPr>
          <p:cNvPr id="4" name="Content Placeholder 3" descr="Frontalunterricht_mit_Auge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52" r="-201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59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3284</TotalTime>
  <Words>788</Words>
  <Application>Microsoft Office PowerPoint</Application>
  <PresentationFormat>Widescreen</PresentationFormat>
  <Paragraphs>142</Paragraphs>
  <Slides>31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Garamond</vt:lpstr>
      <vt:lpstr>Organic</vt:lpstr>
      <vt:lpstr>PowerPoint Online </vt:lpstr>
      <vt:lpstr>Agenda Day 1</vt:lpstr>
      <vt:lpstr>THINK PAIR SHARE</vt:lpstr>
      <vt:lpstr>Good/Bad PowerPoint</vt:lpstr>
      <vt:lpstr>Body Language</vt:lpstr>
      <vt:lpstr>Reading</vt:lpstr>
      <vt:lpstr>Posture</vt:lpstr>
      <vt:lpstr>Hand Gestures</vt:lpstr>
      <vt:lpstr>Eye contact</vt:lpstr>
      <vt:lpstr>PowerPoint Basics</vt:lpstr>
      <vt:lpstr>Slide Selection</vt:lpstr>
      <vt:lpstr>Inserting Info</vt:lpstr>
      <vt:lpstr>Remember to SAVE!</vt:lpstr>
      <vt:lpstr>In class activity</vt:lpstr>
      <vt:lpstr>Reminder </vt:lpstr>
      <vt:lpstr>Agenda Day 2</vt:lpstr>
      <vt:lpstr>Image Quality GOOD/BAD?</vt:lpstr>
      <vt:lpstr>Background</vt:lpstr>
      <vt:lpstr>Full Screen for online</vt:lpstr>
      <vt:lpstr>Animation!</vt:lpstr>
      <vt:lpstr>Ethics + Copyright</vt:lpstr>
      <vt:lpstr>IPR</vt:lpstr>
      <vt:lpstr>How Would you Feel</vt:lpstr>
      <vt:lpstr>How do you use pictures properly</vt:lpstr>
      <vt:lpstr>Assignment time!</vt:lpstr>
      <vt:lpstr>Agenda Day 3</vt:lpstr>
      <vt:lpstr>Typing Test!</vt:lpstr>
      <vt:lpstr>Timing</vt:lpstr>
      <vt:lpstr>Transitions</vt:lpstr>
      <vt:lpstr>Multimedia</vt:lpstr>
      <vt:lpstr>Assignment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Sabrina Fraser</cp:lastModifiedBy>
  <cp:revision>55</cp:revision>
  <dcterms:created xsi:type="dcterms:W3CDTF">2013-07-15T20:26:40Z</dcterms:created>
  <dcterms:modified xsi:type="dcterms:W3CDTF">2016-01-25T02:36:08Z</dcterms:modified>
</cp:coreProperties>
</file>